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6" r:id="rId5"/>
    <p:sldId id="259" r:id="rId6"/>
    <p:sldId id="261" r:id="rId7"/>
    <p:sldId id="262" r:id="rId8"/>
    <p:sldId id="267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0EC70-4A55-4C64-B2EA-2192E866ECBD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BE021-ED75-4F59-8C16-94B6B5A3E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4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E021-ED75-4F59-8C16-94B6B5A3E9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83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2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90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38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77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55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85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19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1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41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07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59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66DE-AEDE-4619-AA8F-65280C517BF0}" type="datetimeFigureOut">
              <a:rPr lang="cs-CZ" smtClean="0"/>
              <a:t>7.1.2018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3B9C4-7AE5-4BAB-AA0E-3756EF26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93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99" y="239824"/>
            <a:ext cx="1399202" cy="1682137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95536" y="-61048"/>
            <a:ext cx="8434397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cs-CZ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</a:t>
            </a:r>
            <a:r>
              <a:rPr lang="cs-CZ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Celoroční činnost MH v roce</a:t>
            </a:r>
            <a:r>
              <a:rPr lang="cs-CZ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r>
              <a:rPr lang="cs-CZ" sz="5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      	</a:t>
            </a:r>
            <a:r>
              <a:rPr lang="cs-CZ" sz="5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2017</a:t>
            </a:r>
            <a:endParaRPr lang="cs-CZ" sz="5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E:\foto kronika\IMG_87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51" y="1988840"/>
            <a:ext cx="648072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2532"/>
            <a:ext cx="2455747" cy="29523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XI.ročník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zlovací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soutěže o pohár starosty SDH Osek nad Bečvou</a:t>
            </a:r>
            <a:endParaRPr lang="cs-CZ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537" y="1412776"/>
            <a:ext cx="8229600" cy="4896544"/>
          </a:xfrm>
        </p:spPr>
        <p:txBody>
          <a:bodyPr/>
          <a:lstStyle/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2300" dirty="0" smtClean="0"/>
              <a:t>V</a:t>
            </a:r>
            <a:r>
              <a:rPr lang="cs-CZ" sz="2300" dirty="0"/>
              <a:t> sobotu </a:t>
            </a:r>
            <a:r>
              <a:rPr lang="cs-CZ" sz="2300" dirty="0" smtClean="0"/>
              <a:t>18. </a:t>
            </a:r>
            <a:r>
              <a:rPr lang="cs-CZ" sz="2300" dirty="0"/>
              <a:t>března pořádal náš sbor </a:t>
            </a:r>
            <a:r>
              <a:rPr lang="cs-CZ" sz="2300" dirty="0" err="1"/>
              <a:t>uzlovací</a:t>
            </a:r>
            <a:r>
              <a:rPr lang="cs-CZ" sz="2300" dirty="0"/>
              <a:t> </a:t>
            </a:r>
            <a:r>
              <a:rPr lang="cs-CZ" sz="2300" dirty="0" smtClean="0"/>
              <a:t>soutěž. Jedenáctého ročníku se zúčastnilo celkem 140 závodníků, 14 mladších družstev, 8 starších družstev a 23 dorostenců jednotlivců. Naši </a:t>
            </a:r>
            <a:r>
              <a:rPr lang="cs-CZ" sz="2300" dirty="0"/>
              <a:t>obec </a:t>
            </a:r>
            <a:r>
              <a:rPr lang="cs-CZ" sz="2300" dirty="0" smtClean="0"/>
              <a:t>reprezentovalo jedno družstvo starších žáků </a:t>
            </a:r>
            <a:r>
              <a:rPr lang="cs-CZ" sz="2300" dirty="0"/>
              <a:t>a </a:t>
            </a:r>
            <a:r>
              <a:rPr lang="cs-CZ" sz="2300" dirty="0" smtClean="0"/>
              <a:t>dvě družstva </a:t>
            </a:r>
            <a:r>
              <a:rPr lang="cs-CZ" sz="2300" dirty="0"/>
              <a:t>mladších žáků. </a:t>
            </a:r>
            <a:r>
              <a:rPr lang="cs-CZ" sz="2300" dirty="0" smtClean="0"/>
              <a:t>Družstva mladších obsadila 1. a 6. místo a družstvo starších obsadilo nepopulární 4. místo. V kategorii dorostu zvítězila naše závodnice Adéla Duchoňová.</a:t>
            </a:r>
          </a:p>
          <a:p>
            <a:endParaRPr lang="cs-CZ" dirty="0"/>
          </a:p>
        </p:txBody>
      </p:sp>
      <p:pic>
        <p:nvPicPr>
          <p:cNvPr id="2050" name="Picture 2" descr="E:\foto kronika\IMG_5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555776" cy="1704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oto kronika\IMG_5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97153"/>
            <a:ext cx="2772103" cy="184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to kronika\IMG_55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579121" cy="1719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ýsledek obrázku pro atletický čtyřboj kreslen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3" y="47711"/>
            <a:ext cx="1629635" cy="17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4414" r="3749" b="6958"/>
          <a:stretch/>
        </p:blipFill>
        <p:spPr>
          <a:xfrm>
            <a:off x="6156176" y="106562"/>
            <a:ext cx="2110154" cy="151953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2600" dirty="0" smtClean="0"/>
          </a:p>
          <a:p>
            <a:pPr marL="0" indent="0" algn="ctr">
              <a:buNone/>
            </a:pPr>
            <a:r>
              <a:rPr lang="cs-CZ" sz="2600" dirty="0" smtClean="0"/>
              <a:t>V</a:t>
            </a:r>
            <a:r>
              <a:rPr lang="cs-CZ" sz="2600" dirty="0"/>
              <a:t> květnu </a:t>
            </a:r>
            <a:r>
              <a:rPr lang="cs-CZ" sz="2600" dirty="0" smtClean="0"/>
              <a:t>se někteří </a:t>
            </a:r>
            <a:r>
              <a:rPr lang="cs-CZ" sz="2600" dirty="0"/>
              <a:t>naši členové zúčastnili v rámci tréninkové přípravy okresního kola </a:t>
            </a:r>
            <a:r>
              <a:rPr lang="cs-CZ" sz="2600" dirty="0" smtClean="0"/>
              <a:t>atletického čtyřboje. Zde </a:t>
            </a:r>
            <a:r>
              <a:rPr lang="cs-CZ" sz="2600" dirty="0" smtClean="0"/>
              <a:t> </a:t>
            </a:r>
            <a:r>
              <a:rPr lang="cs-CZ" sz="2600" dirty="0"/>
              <a:t>slavili úspěch. </a:t>
            </a:r>
            <a:r>
              <a:rPr lang="cs-CZ" sz="2600" dirty="0" smtClean="0"/>
              <a:t>Získali </a:t>
            </a:r>
            <a:r>
              <a:rPr lang="cs-CZ" sz="2600" dirty="0"/>
              <a:t>celkem tři zlaté </a:t>
            </a:r>
            <a:r>
              <a:rPr lang="cs-CZ" sz="2600" dirty="0" smtClean="0"/>
              <a:t>a jednu </a:t>
            </a:r>
            <a:r>
              <a:rPr lang="cs-CZ" sz="2600" dirty="0"/>
              <a:t>stříbrnou medaili, a </a:t>
            </a:r>
            <a:r>
              <a:rPr lang="cs-CZ" sz="2600" dirty="0" smtClean="0"/>
              <a:t>tak </a:t>
            </a:r>
            <a:r>
              <a:rPr lang="cs-CZ" sz="2600" dirty="0"/>
              <a:t>postoupili do kola krajského.</a:t>
            </a:r>
            <a:endParaRPr lang="cs-CZ" sz="26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3203848" y="404664"/>
            <a:ext cx="214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Květen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E:\foto kronika\IMG_20170513_124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37659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atletik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7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4414" r="3749" b="6958"/>
          <a:stretch/>
        </p:blipFill>
        <p:spPr>
          <a:xfrm>
            <a:off x="683568" y="150641"/>
            <a:ext cx="1678106" cy="120841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7994"/>
            <a:ext cx="8229600" cy="4798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/>
              <a:t>Další akcí bylo okresní kolo </a:t>
            </a:r>
            <a:r>
              <a:rPr lang="cs-CZ" sz="2800" dirty="0"/>
              <a:t>v</a:t>
            </a:r>
            <a:r>
              <a:rPr lang="cs-CZ" sz="2800" dirty="0" smtClean="0"/>
              <a:t>e </a:t>
            </a:r>
            <a:r>
              <a:rPr lang="cs-CZ" sz="2800" dirty="0"/>
              <a:t>dnech </a:t>
            </a:r>
            <a:r>
              <a:rPr lang="cs-CZ" sz="2800" dirty="0" smtClean="0"/>
              <a:t>27. </a:t>
            </a:r>
            <a:r>
              <a:rPr lang="cs-CZ" sz="2800" dirty="0"/>
              <a:t>– </a:t>
            </a:r>
            <a:r>
              <a:rPr lang="cs-CZ" sz="2800" dirty="0" smtClean="0"/>
              <a:t>28. května, které </a:t>
            </a:r>
            <a:r>
              <a:rPr lang="cs-CZ" sz="2800" dirty="0"/>
              <a:t>proběhlo v Hranicích a </a:t>
            </a:r>
            <a:r>
              <a:rPr lang="cs-CZ" sz="2800" dirty="0" smtClean="0"/>
              <a:t>v Soběchlebech. Mladší žáci si vybojovali </a:t>
            </a:r>
            <a:r>
              <a:rPr lang="cs-CZ" sz="2800" dirty="0"/>
              <a:t>6</a:t>
            </a:r>
            <a:r>
              <a:rPr lang="cs-CZ" sz="2800" dirty="0" smtClean="0"/>
              <a:t>.místo ve štafetě dvojic,  </a:t>
            </a:r>
            <a:r>
              <a:rPr lang="cs-CZ" sz="2800" dirty="0"/>
              <a:t>7</a:t>
            </a:r>
            <a:r>
              <a:rPr lang="cs-CZ" sz="2800" dirty="0" smtClean="0"/>
              <a:t>.místo ve štafetě 4x60 a 6.místo na požárním útoku. Celkově se mladší žáci umístili na 7.místě z 22 týmů. </a:t>
            </a:r>
            <a:r>
              <a:rPr lang="cs-CZ" sz="2800" dirty="0"/>
              <a:t>Poslední trénink před prázdninami jsme tradičně vyrazili na </a:t>
            </a:r>
            <a:r>
              <a:rPr lang="cs-CZ" sz="2800" dirty="0" smtClean="0"/>
              <a:t>výlet směr bazén Hranice.</a:t>
            </a:r>
            <a:r>
              <a:rPr lang="cs-CZ" sz="2800" dirty="0" smtClean="0"/>
              <a:t> </a:t>
            </a:r>
            <a:endParaRPr lang="cs-CZ" sz="2800" dirty="0" smtClean="0"/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97824" y="404664"/>
            <a:ext cx="214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Květen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E:\foto kronika\IMG_8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528392" cy="2352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17" y="692696"/>
            <a:ext cx="1296144" cy="17528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XIX.ročník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„O pohár starosty obce Osek n/B“</a:t>
            </a:r>
            <a:endParaRPr lang="cs-CZ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Červen byl na akce velmi </a:t>
            </a:r>
            <a:r>
              <a:rPr lang="cs-CZ" sz="2000" dirty="0" smtClean="0"/>
              <a:t>bohatý, kromě toho, že jsme se zúčastnili soutěží v Hustopečích, Býškovicích, Opatovicích a </a:t>
            </a:r>
            <a:r>
              <a:rPr lang="cs-CZ" sz="2000" dirty="0" err="1" smtClean="0"/>
              <a:t>Henčlově</a:t>
            </a:r>
            <a:r>
              <a:rPr lang="cs-CZ" sz="2000" dirty="0" smtClean="0"/>
              <a:t>, odkud jsme si dovezli jeden pohár za 3.místo, tak jsme 18.června v neděli pořádali </a:t>
            </a:r>
            <a:r>
              <a:rPr lang="cs-CZ" sz="2000" dirty="0"/>
              <a:t>pohárovou soutěž v požárním útoku. Za </a:t>
            </a:r>
            <a:r>
              <a:rPr lang="cs-CZ" sz="2000" dirty="0" smtClean="0"/>
              <a:t>mladší žáky se přihlásilo 20 družstev a za starší 17. Mezi mladšími žáky se nejlépe dařilo Stříteži nad Ludinou, na 2. místě se umístilo družstvo z Partutovic a  3. místo obsadily Špičky. Za starší se nejlépe dařilo Olšovci, na 2. místě byly Opatovice a na 3. Soběchleby. Družstva předvedla skvělé výkony a my se těšíme na letošní rok.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FOTO</a:t>
            </a:r>
            <a:endParaRPr lang="cs-CZ" sz="2000" dirty="0"/>
          </a:p>
        </p:txBody>
      </p:sp>
      <p:pic>
        <p:nvPicPr>
          <p:cNvPr id="1026" name="Picture 2" descr="E:\foto kronika\DSC_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510881" cy="2332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 kronika\IMG_20170611_105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149080"/>
            <a:ext cx="4146865" cy="2332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0245"/>
            <a:ext cx="2007303" cy="15121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0" y="15915"/>
            <a:ext cx="2457450" cy="18573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06267"/>
            <a:ext cx="8229600" cy="4844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500" dirty="0" smtClean="0"/>
              <a:t>V půlce </a:t>
            </a:r>
            <a:r>
              <a:rPr lang="cs-CZ" sz="2500" dirty="0"/>
              <a:t>září jsme vyrazili na vyhodnocení velké ceny soutěže do Špiček. Kde jsme se s celkovým počtem 31 bodů umístili na 13.místě</a:t>
            </a:r>
            <a:r>
              <a:rPr lang="cs-CZ" sz="2500" dirty="0" smtClean="0"/>
              <a:t>.</a:t>
            </a:r>
            <a:endParaRPr lang="cs-CZ" sz="2500" dirty="0"/>
          </a:p>
          <a:p>
            <a:pPr marL="0" indent="0">
              <a:buNone/>
            </a:pPr>
            <a:r>
              <a:rPr lang="cs-CZ" sz="2500" dirty="0"/>
              <a:t>Po dokončení velké </a:t>
            </a:r>
            <a:r>
              <a:rPr lang="cs-CZ" sz="2500" dirty="0" smtClean="0"/>
              <a:t>ceny, </a:t>
            </a:r>
            <a:r>
              <a:rPr lang="cs-CZ" sz="2500" dirty="0"/>
              <a:t>jsme </a:t>
            </a:r>
            <a:r>
              <a:rPr lang="cs-CZ" sz="2500" dirty="0" smtClean="0"/>
              <a:t>sérii </a:t>
            </a:r>
            <a:r>
              <a:rPr lang="cs-CZ" sz="2500" dirty="0"/>
              <a:t>požárních útoků uzavřeli tradiční noční soutěží - O </a:t>
            </a:r>
            <a:r>
              <a:rPr lang="cs-CZ" sz="2500" dirty="0" err="1"/>
              <a:t>Bochořskou</a:t>
            </a:r>
            <a:r>
              <a:rPr lang="cs-CZ" sz="2500" dirty="0"/>
              <a:t> sovu, kde děti jezdí za odměnu za dobře odvedenou práci</a:t>
            </a:r>
            <a:r>
              <a:rPr lang="cs-CZ" sz="2500" dirty="0" smtClean="0"/>
              <a:t>.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endParaRPr lang="cs-CZ" sz="25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552461" y="482937"/>
            <a:ext cx="1271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Září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E:\foto kronika\DSC_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21088"/>
            <a:ext cx="3126630" cy="2077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73" y="0"/>
            <a:ext cx="1905000" cy="2190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5062" r="2525" b="4806"/>
          <a:stretch/>
        </p:blipFill>
        <p:spPr>
          <a:xfrm>
            <a:off x="2927838" y="123092"/>
            <a:ext cx="3393831" cy="13891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" y="45074"/>
            <a:ext cx="2276475" cy="20097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9810"/>
            <a:ext cx="8229600" cy="294529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cs-CZ" sz="2600" dirty="0" smtClean="0"/>
          </a:p>
          <a:p>
            <a:pPr marL="0" indent="0" algn="ctr">
              <a:buNone/>
            </a:pPr>
            <a:endParaRPr lang="cs-CZ" sz="2300" dirty="0"/>
          </a:p>
          <a:p>
            <a:pPr marL="0" indent="0" algn="ctr">
              <a:buNone/>
            </a:pPr>
            <a:r>
              <a:rPr lang="cs-CZ" sz="2300" dirty="0" smtClean="0"/>
              <a:t>Jako každým rokem se i letos naši mladí hasiči vydali na 1. kolo hry Plamen – Závod požárnické všestrannosti do Vysoké. Své síly se soupeři jelo porovnat jedno družstvo mladších žáků ve složení (M. Duchoň,  P. Dohnal, L. Polívka, D. Stejskal, S. Krejčí) a starších (A. Duchoňová, N. Látalová, M. Ryšánek, N. </a:t>
            </a:r>
            <a:r>
              <a:rPr lang="cs-CZ" sz="2300" dirty="0" err="1"/>
              <a:t>T</a:t>
            </a:r>
            <a:r>
              <a:rPr lang="cs-CZ" sz="2300" dirty="0" err="1" smtClean="0"/>
              <a:t>ichavská</a:t>
            </a:r>
            <a:r>
              <a:rPr lang="cs-CZ" sz="2300" dirty="0" smtClean="0"/>
              <a:t>, J. </a:t>
            </a:r>
            <a:r>
              <a:rPr lang="cs-CZ" sz="2300" dirty="0" err="1" smtClean="0"/>
              <a:t>Minarovičová</a:t>
            </a:r>
            <a:r>
              <a:rPr lang="cs-CZ" sz="2300" dirty="0" smtClean="0"/>
              <a:t>). Tradičně se závodilo v disciplínách jako je střelba ze vzduchovky, přesun po vodorovném laně, topografie, první pomoc, požární ochrana a uzlování. Účast na závodech byla opravdu velká, celkem dorazilo 31 družstev mladších a 30 starších. Avšak naši závodníci se nezalekli a do disciplín se vrhli s plnými silami. Starší žáci ve velké konkurenci skončili na 12. místě. Mladší žáci ovšem ukázali výbornou připravenost a odsadili 5.místo. Tímto si zajistili pěkný start do nového ročníku hry plamenu 2018.</a:t>
            </a:r>
          </a:p>
          <a:p>
            <a:pPr marL="0" indent="0" algn="ctr">
              <a:buNone/>
            </a:pP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1547664" y="332656"/>
            <a:ext cx="5586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Branný závod 2017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E:\foto kronika\IMG_8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242213"/>
            <a:ext cx="3363744" cy="2242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 kronika\IMG_90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42213"/>
            <a:ext cx="3406646" cy="227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2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06267"/>
            <a:ext cx="8229600" cy="4844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 smtClean="0"/>
              <a:t>V rámci „dne požární bezpečnosti“ vztahující se k pátku třináctého jsme s dětmi navštívili krajskou stanici HZS v Olomouci. Zde bylo připraveno spoustu zábavy a zajímavostí pro děti. Nejvíce je bavil dětský železný hasič.</a:t>
            </a:r>
          </a:p>
          <a:p>
            <a:pPr marL="0" indent="0" algn="ctr">
              <a:buNone/>
            </a:pPr>
            <a:r>
              <a:rPr lang="cs-CZ" sz="2000" dirty="0" smtClean="0"/>
              <a:t>Po ukončení branného závodu ve Vysoké jsme dětem uspořádali ukončení sezony spojené s přespáním v požární zbrojnici, kde jsme oslavili ukončení a zahráli si spoustu her.</a:t>
            </a:r>
            <a:endParaRPr lang="cs-CZ" sz="2000" dirty="0"/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endParaRPr lang="cs-CZ" sz="25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482937"/>
            <a:ext cx="8228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Výlet do Olomouce a ukončení sezóny</a:t>
            </a:r>
            <a:endParaRPr lang="cs-CZ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E:\foto kronika\IMG_20171013_151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1915" y="4114201"/>
            <a:ext cx="28163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oto kronika\IMG_20171013_154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9899" y="4075314"/>
            <a:ext cx="2954578" cy="16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foto kronika\20171007_21325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20963"/>
            <a:ext cx="3552235" cy="266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5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DĚKUJEME ZA POZORNOST</a:t>
            </a:r>
            <a:endParaRPr 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438</Words>
  <Application>Microsoft Office PowerPoint</Application>
  <PresentationFormat>Předvádění na obrazovce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XI.ročník uzlovací soutěže o pohár starosty SDH Osek nad Bečvou</vt:lpstr>
      <vt:lpstr>Prezentace aplikace PowerPoint</vt:lpstr>
      <vt:lpstr>Prezentace aplikace PowerPoint</vt:lpstr>
      <vt:lpstr>XIX.ročník „O pohár starosty obce Osek n/B“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Celoroční činnost MH v roce 2015</dc:title>
  <dc:creator>uzivatel</dc:creator>
  <cp:lastModifiedBy>uzivatel</cp:lastModifiedBy>
  <cp:revision>53</cp:revision>
  <dcterms:created xsi:type="dcterms:W3CDTF">2016-01-02T18:48:40Z</dcterms:created>
  <dcterms:modified xsi:type="dcterms:W3CDTF">2018-01-07T09:52:47Z</dcterms:modified>
</cp:coreProperties>
</file>